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59" r:id="rId7"/>
    <p:sldId id="260" r:id="rId8"/>
    <p:sldId id="263" r:id="rId9"/>
    <p:sldId id="267"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0" autoAdjust="0"/>
  </p:normalViewPr>
  <p:slideViewPr>
    <p:cSldViewPr snapToGrid="0">
      <p:cViewPr varScale="1">
        <p:scale>
          <a:sx n="72" d="100"/>
          <a:sy n="72" d="100"/>
        </p:scale>
        <p:origin x="7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aine gomez" userId="34cb3af7fb3f3f24" providerId="LiveId" clId="{C498CDB4-6168-4151-A0AA-A463163AF081}"/>
    <pc:docChg chg="undo redo custSel addSld delSld modSld sldOrd">
      <pc:chgData name="Loraine gomez" userId="34cb3af7fb3f3f24" providerId="LiveId" clId="{C498CDB4-6168-4151-A0AA-A463163AF081}" dt="2022-10-17T05:49:01.009" v="1277" actId="20577"/>
      <pc:docMkLst>
        <pc:docMk/>
      </pc:docMkLst>
      <pc:sldChg chg="addSp modSp mod modTransition">
        <pc:chgData name="Loraine gomez" userId="34cb3af7fb3f3f24" providerId="LiveId" clId="{C498CDB4-6168-4151-A0AA-A463163AF081}" dt="2022-10-17T05:27:10.888" v="1183"/>
        <pc:sldMkLst>
          <pc:docMk/>
          <pc:sldMk cId="251404250" sldId="256"/>
        </pc:sldMkLst>
        <pc:spChg chg="mod">
          <ac:chgData name="Loraine gomez" userId="34cb3af7fb3f3f24" providerId="LiveId" clId="{C498CDB4-6168-4151-A0AA-A463163AF081}" dt="2022-10-17T01:05:45.043" v="210" actId="20577"/>
          <ac:spMkLst>
            <pc:docMk/>
            <pc:sldMk cId="251404250" sldId="256"/>
            <ac:spMk id="2" creationId="{79EC64A7-12E3-7D7D-9CF3-093BCE2782F4}"/>
          </ac:spMkLst>
        </pc:spChg>
        <pc:spChg chg="add mod">
          <ac:chgData name="Loraine gomez" userId="34cb3af7fb3f3f24" providerId="LiveId" clId="{C498CDB4-6168-4151-A0AA-A463163AF081}" dt="2022-10-17T00:58:52.642" v="204" actId="20577"/>
          <ac:spMkLst>
            <pc:docMk/>
            <pc:sldMk cId="251404250" sldId="256"/>
            <ac:spMk id="3" creationId="{D92335C7-E99F-8D00-06C9-C8E541C79E90}"/>
          </ac:spMkLst>
        </pc:spChg>
      </pc:sldChg>
      <pc:sldChg chg="addSp delSp modSp mod ord modTransition modClrScheme delDesignElem chgLayout">
        <pc:chgData name="Loraine gomez" userId="34cb3af7fb3f3f24" providerId="LiveId" clId="{C498CDB4-6168-4151-A0AA-A463163AF081}" dt="2022-10-17T05:27:48.976" v="1192"/>
        <pc:sldMkLst>
          <pc:docMk/>
          <pc:sldMk cId="2664259636" sldId="257"/>
        </pc:sldMkLst>
        <pc:spChg chg="add del mod ord">
          <ac:chgData name="Loraine gomez" userId="34cb3af7fb3f3f24" providerId="LiveId" clId="{C498CDB4-6168-4151-A0AA-A463163AF081}" dt="2022-10-17T01:54:45.648" v="230" actId="700"/>
          <ac:spMkLst>
            <pc:docMk/>
            <pc:sldMk cId="2664259636" sldId="257"/>
            <ac:spMk id="2" creationId="{AF57ED4E-BCD6-1797-2C31-4CAE2FA82C8E}"/>
          </ac:spMkLst>
        </pc:spChg>
        <pc:spChg chg="add del mod ord">
          <ac:chgData name="Loraine gomez" userId="34cb3af7fb3f3f24" providerId="LiveId" clId="{C498CDB4-6168-4151-A0AA-A463163AF081}" dt="2022-10-17T01:54:45.648" v="230" actId="700"/>
          <ac:spMkLst>
            <pc:docMk/>
            <pc:sldMk cId="2664259636" sldId="257"/>
            <ac:spMk id="3" creationId="{EA5570F3-B4F2-9556-4B9A-6F51292D8243}"/>
          </ac:spMkLst>
        </pc:spChg>
        <pc:spChg chg="mod">
          <ac:chgData name="Loraine gomez" userId="34cb3af7fb3f3f24" providerId="LiveId" clId="{C498CDB4-6168-4151-A0AA-A463163AF081}" dt="2022-10-17T04:44:25.028" v="486" actId="20577"/>
          <ac:spMkLst>
            <pc:docMk/>
            <pc:sldMk cId="2664259636" sldId="257"/>
            <ac:spMk id="4" creationId="{20699468-C82A-0A24-EDDC-2C9FB07262FF}"/>
          </ac:spMkLst>
        </pc:spChg>
        <pc:spChg chg="add del mod ord">
          <ac:chgData name="Loraine gomez" userId="34cb3af7fb3f3f24" providerId="LiveId" clId="{C498CDB4-6168-4151-A0AA-A463163AF081}" dt="2022-10-17T01:54:45.648" v="230" actId="700"/>
          <ac:spMkLst>
            <pc:docMk/>
            <pc:sldMk cId="2664259636" sldId="257"/>
            <ac:spMk id="6" creationId="{82575DBB-1BF6-8D15-BFEA-6D5C44B9879B}"/>
          </ac:spMkLst>
        </pc:spChg>
        <pc:spChg chg="add del">
          <ac:chgData name="Loraine gomez" userId="34cb3af7fb3f3f24" providerId="LiveId" clId="{C498CDB4-6168-4151-A0AA-A463163AF081}" dt="2022-10-17T01:56:08.453" v="233" actId="700"/>
          <ac:spMkLst>
            <pc:docMk/>
            <pc:sldMk cId="2664259636" sldId="257"/>
            <ac:spMk id="16" creationId="{5E39A796-BE83-48B1-B33F-35C4A32AAB57}"/>
          </ac:spMkLst>
        </pc:spChg>
        <pc:spChg chg="add del">
          <ac:chgData name="Loraine gomez" userId="34cb3af7fb3f3f24" providerId="LiveId" clId="{C498CDB4-6168-4151-A0AA-A463163AF081}" dt="2022-10-17T01:56:08.453" v="233" actId="700"/>
          <ac:spMkLst>
            <pc:docMk/>
            <pc:sldMk cId="2664259636" sldId="257"/>
            <ac:spMk id="18" creationId="{72F84B47-E267-4194-8194-831DB7B5547F}"/>
          </ac:spMkLst>
        </pc:spChg>
        <pc:picChg chg="del">
          <ac:chgData name="Loraine gomez" userId="34cb3af7fb3f3f24" providerId="LiveId" clId="{C498CDB4-6168-4151-A0AA-A463163AF081}" dt="2022-10-16T23:35:50.033" v="86" actId="21"/>
          <ac:picMkLst>
            <pc:docMk/>
            <pc:sldMk cId="2664259636" sldId="257"/>
            <ac:picMk id="3" creationId="{3FBF49B3-AE7A-7318-6F5E-B18DA3C11A75}"/>
          </ac:picMkLst>
        </pc:picChg>
        <pc:picChg chg="add mod">
          <ac:chgData name="Loraine gomez" userId="34cb3af7fb3f3f24" providerId="LiveId" clId="{C498CDB4-6168-4151-A0AA-A463163AF081}" dt="2022-10-16T23:54:11.686" v="91" actId="14100"/>
          <ac:picMkLst>
            <pc:docMk/>
            <pc:sldMk cId="2664259636" sldId="257"/>
            <ac:picMk id="5" creationId="{E64EBC9C-AB46-DCF9-049E-953EDA339D09}"/>
          </ac:picMkLst>
        </pc:picChg>
      </pc:sldChg>
      <pc:sldChg chg="addSp delSp modSp mod modTransition">
        <pc:chgData name="Loraine gomez" userId="34cb3af7fb3f3f24" providerId="LiveId" clId="{C498CDB4-6168-4151-A0AA-A463163AF081}" dt="2022-10-17T05:27:53.538" v="1193"/>
        <pc:sldMkLst>
          <pc:docMk/>
          <pc:sldMk cId="3453294101" sldId="258"/>
        </pc:sldMkLst>
        <pc:spChg chg="mod">
          <ac:chgData name="Loraine gomez" userId="34cb3af7fb3f3f24" providerId="LiveId" clId="{C498CDB4-6168-4151-A0AA-A463163AF081}" dt="2022-10-17T04:44:59.041" v="489" actId="20577"/>
          <ac:spMkLst>
            <pc:docMk/>
            <pc:sldMk cId="3453294101" sldId="258"/>
            <ac:spMk id="4" creationId="{DEAF9B91-255F-A44E-1F0D-51EB20789024}"/>
          </ac:spMkLst>
        </pc:spChg>
        <pc:picChg chg="add del">
          <ac:chgData name="Loraine gomez" userId="34cb3af7fb3f3f24" providerId="LiveId" clId="{C498CDB4-6168-4151-A0AA-A463163AF081}" dt="2022-10-17T01:34:58.795" v="211" actId="478"/>
          <ac:picMkLst>
            <pc:docMk/>
            <pc:sldMk cId="3453294101" sldId="258"/>
            <ac:picMk id="3" creationId="{C4B7F4EB-3773-6EBC-938E-6ADBBB5FC4AB}"/>
          </ac:picMkLst>
        </pc:picChg>
        <pc:picChg chg="add del mod">
          <ac:chgData name="Loraine gomez" userId="34cb3af7fb3f3f24" providerId="LiveId" clId="{C498CDB4-6168-4151-A0AA-A463163AF081}" dt="2022-10-17T01:35:22.560" v="214" actId="478"/>
          <ac:picMkLst>
            <pc:docMk/>
            <pc:sldMk cId="3453294101" sldId="258"/>
            <ac:picMk id="5" creationId="{40B895F2-9868-C29D-1AF2-CD79B0448244}"/>
          </ac:picMkLst>
        </pc:picChg>
        <pc:picChg chg="add mod">
          <ac:chgData name="Loraine gomez" userId="34cb3af7fb3f3f24" providerId="LiveId" clId="{C498CDB4-6168-4151-A0AA-A463163AF081}" dt="2022-10-17T04:55:18.260" v="745" actId="14100"/>
          <ac:picMkLst>
            <pc:docMk/>
            <pc:sldMk cId="3453294101" sldId="258"/>
            <ac:picMk id="7" creationId="{503BCA71-B547-463E-94DC-FC0CAEEE44EF}"/>
          </ac:picMkLst>
        </pc:picChg>
      </pc:sldChg>
      <pc:sldChg chg="modSp mod modTransition">
        <pc:chgData name="Loraine gomez" userId="34cb3af7fb3f3f24" providerId="LiveId" clId="{C498CDB4-6168-4151-A0AA-A463163AF081}" dt="2022-10-17T05:27:57.604" v="1194"/>
        <pc:sldMkLst>
          <pc:docMk/>
          <pc:sldMk cId="3122610346" sldId="259"/>
        </pc:sldMkLst>
        <pc:spChg chg="mod">
          <ac:chgData name="Loraine gomez" userId="34cb3af7fb3f3f24" providerId="LiveId" clId="{C498CDB4-6168-4151-A0AA-A463163AF081}" dt="2022-10-17T04:51:36.216" v="680" actId="20577"/>
          <ac:spMkLst>
            <pc:docMk/>
            <pc:sldMk cId="3122610346" sldId="259"/>
            <ac:spMk id="4" creationId="{5EADE604-B5EC-537E-AD7C-DA30EBC2641D}"/>
          </ac:spMkLst>
        </pc:spChg>
      </pc:sldChg>
      <pc:sldChg chg="modSp mod modTransition">
        <pc:chgData name="Loraine gomez" userId="34cb3af7fb3f3f24" providerId="LiveId" clId="{C498CDB4-6168-4151-A0AA-A463163AF081}" dt="2022-10-17T05:28:00.520" v="1195"/>
        <pc:sldMkLst>
          <pc:docMk/>
          <pc:sldMk cId="3895599169" sldId="260"/>
        </pc:sldMkLst>
        <pc:spChg chg="mod">
          <ac:chgData name="Loraine gomez" userId="34cb3af7fb3f3f24" providerId="LiveId" clId="{C498CDB4-6168-4151-A0AA-A463163AF081}" dt="2022-10-17T04:53:26.857" v="740" actId="20577"/>
          <ac:spMkLst>
            <pc:docMk/>
            <pc:sldMk cId="3895599169" sldId="260"/>
            <ac:spMk id="4" creationId="{59DF2F12-7FD3-9879-AF09-1413386DBF57}"/>
          </ac:spMkLst>
        </pc:spChg>
      </pc:sldChg>
      <pc:sldChg chg="addSp delSp modSp new del mod modTransition modClrScheme chgLayout">
        <pc:chgData name="Loraine gomez" userId="34cb3af7fb3f3f24" providerId="LiveId" clId="{C498CDB4-6168-4151-A0AA-A463163AF081}" dt="2022-10-17T05:47:32.343" v="1250" actId="47"/>
        <pc:sldMkLst>
          <pc:docMk/>
          <pc:sldMk cId="218781679" sldId="261"/>
        </pc:sldMkLst>
        <pc:spChg chg="add del mod">
          <ac:chgData name="Loraine gomez" userId="34cb3af7fb3f3f24" providerId="LiveId" clId="{C498CDB4-6168-4151-A0AA-A463163AF081}" dt="2022-10-17T04:58:22.560" v="748" actId="478"/>
          <ac:spMkLst>
            <pc:docMk/>
            <pc:sldMk cId="218781679" sldId="261"/>
            <ac:spMk id="2" creationId="{C24208B5-F1B6-2303-2C31-8ED841674E87}"/>
          </ac:spMkLst>
        </pc:spChg>
        <pc:spChg chg="add del mod">
          <ac:chgData name="Loraine gomez" userId="34cb3af7fb3f3f24" providerId="LiveId" clId="{C498CDB4-6168-4151-A0AA-A463163AF081}" dt="2022-10-17T04:59:50.061" v="751" actId="931"/>
          <ac:spMkLst>
            <pc:docMk/>
            <pc:sldMk cId="218781679" sldId="261"/>
            <ac:spMk id="3" creationId="{7C3E9270-CE7C-AF81-D83E-A72E3536B61B}"/>
          </ac:spMkLst>
        </pc:spChg>
        <pc:spChg chg="add del mod">
          <ac:chgData name="Loraine gomez" userId="34cb3af7fb3f3f24" providerId="LiveId" clId="{C498CDB4-6168-4151-A0AA-A463163AF081}" dt="2022-10-17T05:01:51.847" v="756" actId="478"/>
          <ac:spMkLst>
            <pc:docMk/>
            <pc:sldMk cId="218781679" sldId="261"/>
            <ac:spMk id="4" creationId="{C4C727D0-48CD-9C39-159B-CAD2DC27843E}"/>
          </ac:spMkLst>
        </pc:spChg>
        <pc:spChg chg="add del mod">
          <ac:chgData name="Loraine gomez" userId="34cb3af7fb3f3f24" providerId="LiveId" clId="{C498CDB4-6168-4151-A0AA-A463163AF081}" dt="2022-10-17T05:01:47.388" v="755" actId="478"/>
          <ac:spMkLst>
            <pc:docMk/>
            <pc:sldMk cId="218781679" sldId="261"/>
            <ac:spMk id="8" creationId="{AF128777-E663-ECC3-B843-0B07CEB8C664}"/>
          </ac:spMkLst>
        </pc:spChg>
        <pc:spChg chg="add del mod ord">
          <ac:chgData name="Loraine gomez" userId="34cb3af7fb3f3f24" providerId="LiveId" clId="{C498CDB4-6168-4151-A0AA-A463163AF081}" dt="2022-10-17T05:09:15.237" v="781" actId="478"/>
          <ac:spMkLst>
            <pc:docMk/>
            <pc:sldMk cId="218781679" sldId="261"/>
            <ac:spMk id="13" creationId="{17C5D90A-2C0F-13C4-53F9-154B8980328D}"/>
          </ac:spMkLst>
        </pc:spChg>
        <pc:spChg chg="add del mod ord">
          <ac:chgData name="Loraine gomez" userId="34cb3af7fb3f3f24" providerId="LiveId" clId="{C498CDB4-6168-4151-A0AA-A463163AF081}" dt="2022-10-17T05:06:44.737" v="773" actId="478"/>
          <ac:spMkLst>
            <pc:docMk/>
            <pc:sldMk cId="218781679" sldId="261"/>
            <ac:spMk id="14" creationId="{4F4562A3-455D-2599-C1E9-2BE55FBB3C41}"/>
          </ac:spMkLst>
        </pc:spChg>
        <pc:spChg chg="add mod ord">
          <ac:chgData name="Loraine gomez" userId="34cb3af7fb3f3f24" providerId="LiveId" clId="{C498CDB4-6168-4151-A0AA-A463163AF081}" dt="2022-10-17T05:09:22.335" v="787" actId="12"/>
          <ac:spMkLst>
            <pc:docMk/>
            <pc:sldMk cId="218781679" sldId="261"/>
            <ac:spMk id="15" creationId="{1A47028F-17B7-26DC-5FA3-5E22BA6662A5}"/>
          </ac:spMkLst>
        </pc:spChg>
        <pc:spChg chg="add mod">
          <ac:chgData name="Loraine gomez" userId="34cb3af7fb3f3f24" providerId="LiveId" clId="{C498CDB4-6168-4151-A0AA-A463163AF081}" dt="2022-10-17T05:47:16.199" v="1246" actId="1076"/>
          <ac:spMkLst>
            <pc:docMk/>
            <pc:sldMk cId="218781679" sldId="261"/>
            <ac:spMk id="16" creationId="{623F9DC3-CB72-CF42-E4A7-2371652CE70B}"/>
          </ac:spMkLst>
        </pc:spChg>
        <pc:spChg chg="add del">
          <ac:chgData name="Loraine gomez" userId="34cb3af7fb3f3f24" providerId="LiveId" clId="{C498CDB4-6168-4151-A0AA-A463163AF081}" dt="2022-10-17T05:46:20.108" v="1235" actId="22"/>
          <ac:spMkLst>
            <pc:docMk/>
            <pc:sldMk cId="218781679" sldId="261"/>
            <ac:spMk id="18" creationId="{7983EDA6-9DF6-6C9C-3D24-E4BB79C5558E}"/>
          </ac:spMkLst>
        </pc:spChg>
        <pc:picChg chg="add del mod">
          <ac:chgData name="Loraine gomez" userId="34cb3af7fb3f3f24" providerId="LiveId" clId="{C498CDB4-6168-4151-A0AA-A463163AF081}" dt="2022-10-17T05:01:41.820" v="754" actId="478"/>
          <ac:picMkLst>
            <pc:docMk/>
            <pc:sldMk cId="218781679" sldId="261"/>
            <ac:picMk id="6" creationId="{37F3CB11-83CC-C4E9-58CA-229BBF08B18A}"/>
          </ac:picMkLst>
        </pc:picChg>
        <pc:picChg chg="add del mod">
          <ac:chgData name="Loraine gomez" userId="34cb3af7fb3f3f24" providerId="LiveId" clId="{C498CDB4-6168-4151-A0AA-A463163AF081}" dt="2022-10-17T05:02:56.295" v="765" actId="478"/>
          <ac:picMkLst>
            <pc:docMk/>
            <pc:sldMk cId="218781679" sldId="261"/>
            <ac:picMk id="10" creationId="{958472F0-6D2E-0C41-4C46-D2D66C08EEFC}"/>
          </ac:picMkLst>
        </pc:picChg>
        <pc:picChg chg="add mod">
          <ac:chgData name="Loraine gomez" userId="34cb3af7fb3f3f24" providerId="LiveId" clId="{C498CDB4-6168-4151-A0AA-A463163AF081}" dt="2022-10-17T05:25:21.281" v="1144" actId="14100"/>
          <ac:picMkLst>
            <pc:docMk/>
            <pc:sldMk cId="218781679" sldId="261"/>
            <ac:picMk id="12" creationId="{3E78E7F6-5D54-2B99-C4F9-02B2D870D482}"/>
          </ac:picMkLst>
        </pc:picChg>
      </pc:sldChg>
      <pc:sldChg chg="addSp delSp modSp new del mod ord modClrScheme chgLayout">
        <pc:chgData name="Loraine gomez" userId="34cb3af7fb3f3f24" providerId="LiveId" clId="{C498CDB4-6168-4151-A0AA-A463163AF081}" dt="2022-10-17T05:48:21.885" v="1262" actId="47"/>
        <pc:sldMkLst>
          <pc:docMk/>
          <pc:sldMk cId="3746996278" sldId="262"/>
        </pc:sldMkLst>
        <pc:spChg chg="del">
          <ac:chgData name="Loraine gomez" userId="34cb3af7fb3f3f24" providerId="LiveId" clId="{C498CDB4-6168-4151-A0AA-A463163AF081}" dt="2022-10-17T05:30:34.911" v="1198" actId="478"/>
          <ac:spMkLst>
            <pc:docMk/>
            <pc:sldMk cId="3746996278" sldId="262"/>
            <ac:spMk id="2" creationId="{B25736D0-F87E-03F8-E7A9-1160161C3FA4}"/>
          </ac:spMkLst>
        </pc:spChg>
        <pc:spChg chg="del mod ord">
          <ac:chgData name="Loraine gomez" userId="34cb3af7fb3f3f24" providerId="LiveId" clId="{C498CDB4-6168-4151-A0AA-A463163AF081}" dt="2022-10-17T05:31:20.209" v="1214" actId="700"/>
          <ac:spMkLst>
            <pc:docMk/>
            <pc:sldMk cId="3746996278" sldId="262"/>
            <ac:spMk id="3" creationId="{56CCF7D0-9373-502C-EB5E-DF84C8469717}"/>
          </ac:spMkLst>
        </pc:spChg>
        <pc:spChg chg="del mod ord">
          <ac:chgData name="Loraine gomez" userId="34cb3af7fb3f3f24" providerId="LiveId" clId="{C498CDB4-6168-4151-A0AA-A463163AF081}" dt="2022-10-17T05:31:27.917" v="1217" actId="478"/>
          <ac:spMkLst>
            <pc:docMk/>
            <pc:sldMk cId="3746996278" sldId="262"/>
            <ac:spMk id="4" creationId="{37827E2B-0A3D-B4A5-BAA9-4433F1909D77}"/>
          </ac:spMkLst>
        </pc:spChg>
        <pc:spChg chg="add mod ord">
          <ac:chgData name="Loraine gomez" userId="34cb3af7fb3f3f24" providerId="LiveId" clId="{C498CDB4-6168-4151-A0AA-A463163AF081}" dt="2022-10-17T05:31:47.706" v="1227" actId="113"/>
          <ac:spMkLst>
            <pc:docMk/>
            <pc:sldMk cId="3746996278" sldId="262"/>
            <ac:spMk id="5" creationId="{E3C63512-DB91-0854-914F-6515D2EF6F69}"/>
          </ac:spMkLst>
        </pc:spChg>
        <pc:spChg chg="add mod ord">
          <ac:chgData name="Loraine gomez" userId="34cb3af7fb3f3f24" providerId="LiveId" clId="{C498CDB4-6168-4151-A0AA-A463163AF081}" dt="2022-10-17T05:46:30.125" v="1238" actId="5793"/>
          <ac:spMkLst>
            <pc:docMk/>
            <pc:sldMk cId="3746996278" sldId="262"/>
            <ac:spMk id="6" creationId="{D4B0C6BA-594F-908E-8AA3-EC53B6AD285D}"/>
          </ac:spMkLst>
        </pc:spChg>
        <pc:spChg chg="add del mod ord">
          <ac:chgData name="Loraine gomez" userId="34cb3af7fb3f3f24" providerId="LiveId" clId="{C498CDB4-6168-4151-A0AA-A463163AF081}" dt="2022-10-17T05:31:39.709" v="1219" actId="478"/>
          <ac:spMkLst>
            <pc:docMk/>
            <pc:sldMk cId="3746996278" sldId="262"/>
            <ac:spMk id="7" creationId="{33658C84-4578-469A-6200-B5198A21E6E7}"/>
          </ac:spMkLst>
        </pc:spChg>
        <pc:spChg chg="add del mod ord">
          <ac:chgData name="Loraine gomez" userId="34cb3af7fb3f3f24" providerId="LiveId" clId="{C498CDB4-6168-4151-A0AA-A463163AF081}" dt="2022-10-17T05:31:53.442" v="1229" actId="478"/>
          <ac:spMkLst>
            <pc:docMk/>
            <pc:sldMk cId="3746996278" sldId="262"/>
            <ac:spMk id="8" creationId="{83D90371-84D7-60F2-7BEA-18D7853CFBB5}"/>
          </ac:spMkLst>
        </pc:spChg>
        <pc:spChg chg="add del mod">
          <ac:chgData name="Loraine gomez" userId="34cb3af7fb3f3f24" providerId="LiveId" clId="{C498CDB4-6168-4151-A0AA-A463163AF081}" dt="2022-10-17T05:31:32.454" v="1218" actId="478"/>
          <ac:spMkLst>
            <pc:docMk/>
            <pc:sldMk cId="3746996278" sldId="262"/>
            <ac:spMk id="10" creationId="{7E2D4830-D4AD-FF6E-A95A-A3EBDBA2A163}"/>
          </ac:spMkLst>
        </pc:spChg>
      </pc:sldChg>
      <pc:sldChg chg="addSp delSp modSp add del mod">
        <pc:chgData name="Loraine gomez" userId="34cb3af7fb3f3f24" providerId="LiveId" clId="{C498CDB4-6168-4151-A0AA-A463163AF081}" dt="2022-10-17T05:48:05.172" v="1258" actId="1076"/>
        <pc:sldMkLst>
          <pc:docMk/>
          <pc:sldMk cId="105170645" sldId="263"/>
        </pc:sldMkLst>
        <pc:spChg chg="mod">
          <ac:chgData name="Loraine gomez" userId="34cb3af7fb3f3f24" providerId="LiveId" clId="{C498CDB4-6168-4151-A0AA-A463163AF081}" dt="2022-10-17T05:48:05.172" v="1258" actId="1076"/>
          <ac:spMkLst>
            <pc:docMk/>
            <pc:sldMk cId="105170645" sldId="263"/>
            <ac:spMk id="4" creationId="{59DF2F12-7FD3-9879-AF09-1413386DBF57}"/>
          </ac:spMkLst>
        </pc:spChg>
        <pc:picChg chg="add mod">
          <ac:chgData name="Loraine gomez" userId="34cb3af7fb3f3f24" providerId="LiveId" clId="{C498CDB4-6168-4151-A0AA-A463163AF081}" dt="2022-10-17T05:48:00.758" v="1257" actId="14100"/>
          <ac:picMkLst>
            <pc:docMk/>
            <pc:sldMk cId="105170645" sldId="263"/>
            <ac:picMk id="2" creationId="{8D8C2AA1-C0F1-7376-F5A8-62BC7484118B}"/>
          </ac:picMkLst>
        </pc:picChg>
        <pc:picChg chg="del">
          <ac:chgData name="Loraine gomez" userId="34cb3af7fb3f3f24" providerId="LiveId" clId="{C498CDB4-6168-4151-A0AA-A463163AF081}" dt="2022-10-17T05:46:41.718" v="1240" actId="478"/>
          <ac:picMkLst>
            <pc:docMk/>
            <pc:sldMk cId="105170645" sldId="263"/>
            <ac:picMk id="3" creationId="{77F2F5DC-016A-03FC-9ADF-AA78CC657F86}"/>
          </ac:picMkLst>
        </pc:picChg>
      </pc:sldChg>
      <pc:sldChg chg="delSp modSp add mod">
        <pc:chgData name="Loraine gomez" userId="34cb3af7fb3f3f24" providerId="LiveId" clId="{C498CDB4-6168-4151-A0AA-A463163AF081}" dt="2022-10-17T05:49:01.009" v="1277" actId="20577"/>
        <pc:sldMkLst>
          <pc:docMk/>
          <pc:sldMk cId="198456417" sldId="264"/>
        </pc:sldMkLst>
        <pc:spChg chg="mod">
          <ac:chgData name="Loraine gomez" userId="34cb3af7fb3f3f24" providerId="LiveId" clId="{C498CDB4-6168-4151-A0AA-A463163AF081}" dt="2022-10-17T05:49:01.009" v="1277" actId="20577"/>
          <ac:spMkLst>
            <pc:docMk/>
            <pc:sldMk cId="198456417" sldId="264"/>
            <ac:spMk id="4" creationId="{59DF2F12-7FD3-9879-AF09-1413386DBF57}"/>
          </ac:spMkLst>
        </pc:spChg>
        <pc:picChg chg="del">
          <ac:chgData name="Loraine gomez" userId="34cb3af7fb3f3f24" providerId="LiveId" clId="{C498CDB4-6168-4151-A0AA-A463163AF081}" dt="2022-10-17T05:48:24.831" v="1263" actId="478"/>
          <ac:picMkLst>
            <pc:docMk/>
            <pc:sldMk cId="198456417" sldId="264"/>
            <ac:picMk id="2" creationId="{8D8C2AA1-C0F1-7376-F5A8-62BC7484118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3204-1513-9EC6-3A3F-FB69484059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DC8BD2-20A9-737C-F66B-4C0BCBADF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C7E68-5851-509A-E372-896A2967BD8F}"/>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0EFD53B0-EDE5-242B-4D24-FE4AD6B33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00E3-3776-AD88-F45D-FA83F8DB7309}"/>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21475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DD3A-AC3E-0A1D-CF1C-AA3272FF3B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A20FA-C9CF-57E5-0C77-EF2ADF55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7FF0A-CF04-A7A7-01DA-EBB1DA01CA12}"/>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DC0E7E98-3A3E-92A7-46DA-A0AAA82D3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936A1-53A6-9CDD-9B86-291A5C0B35F7}"/>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91144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A61AE-3869-E775-1BAB-3B9482BEA4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7C43F4-9B05-9DC0-92DE-93F78A73A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45380-C94D-09DD-3E55-DC16A62FFFD7}"/>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15F2D51B-1DDC-E763-6EEF-5DBA4CD44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4B22D-B6EA-B608-EA6C-7CA6A830653D}"/>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44464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B75F-E945-6F1F-4DA6-D0D5928D1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6652D-A40C-4AA1-DA9F-8E72344D3B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02718-EF71-3E3E-6DF4-5AF3AFF1A2E2}"/>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130BD564-FEC7-25A6-3BFE-DB1E99D22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D6282-17FA-2F62-FFBD-352F55637DFC}"/>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67502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E8B2-4612-C5FF-DAD9-B3FFCB999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51B7F5-588F-5F97-DEE4-A8D2D987F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2CFE7-7AC4-D048-E19E-42904F90E0DD}"/>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0D3925B8-8F25-BF90-9714-F12C463D9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00C6E-0DBA-03D0-5A56-F5AC2E5C5093}"/>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25682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6F5-22D0-E22D-CA0A-97B5D2B7A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16724-3FC5-8990-0A06-15F728ABD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A919E4-298F-CECD-6AFC-54CF8EF72A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F77948-0469-C1BC-4AA7-6E6CE82E49F7}"/>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AD1A947E-2A7E-931E-C3E7-C7AA9E413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3293-0E87-8967-87EE-BB4EC09933C4}"/>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4033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DC55-DC20-E97B-DB63-FF7BBB403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244A5C-9F0B-5450-5B7D-E72B2913B6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E3E979-ADE2-FEB7-CFBE-363EB2E46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18AA34-057E-58C4-B7AB-8BC4933DD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816A9-64BF-C87F-CCFA-7F2CA726F5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60BAD4-40CF-628C-AA31-54271A926348}"/>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8" name="Footer Placeholder 7">
            <a:extLst>
              <a:ext uri="{FF2B5EF4-FFF2-40B4-BE49-F238E27FC236}">
                <a16:creationId xmlns:a16="http://schemas.microsoft.com/office/drawing/2014/main" id="{E363F347-09F9-AB62-5ABF-B53B781F16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A2BACF-D2DB-53D1-5BE1-A728013752FE}"/>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041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1910-5FA0-0CC4-7414-62D04667A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2FA16-E19A-943A-F3C7-72E0AA8F500A}"/>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4" name="Footer Placeholder 3">
            <a:extLst>
              <a:ext uri="{FF2B5EF4-FFF2-40B4-BE49-F238E27FC236}">
                <a16:creationId xmlns:a16="http://schemas.microsoft.com/office/drawing/2014/main" id="{C8BAEAA5-F801-F772-8E2E-19FE8F85B1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22384-B94F-20A2-1081-8E95B849630D}"/>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908135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9E65-B0D0-E669-6288-2032D6C8B0BA}"/>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3" name="Footer Placeholder 2">
            <a:extLst>
              <a:ext uri="{FF2B5EF4-FFF2-40B4-BE49-F238E27FC236}">
                <a16:creationId xmlns:a16="http://schemas.microsoft.com/office/drawing/2014/main" id="{1FEB5FF9-00EB-1DA4-B96A-000E3AB7F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B1C3C-11DC-3782-2C69-9919AF78EC0F}"/>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51243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33CCA-49F2-8DE9-EE65-A7AF5131F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741B9-A875-7896-09D6-72CA5C9F0B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F53035-9E25-9418-43A6-2B05F9C71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CFCFE-5E68-A33C-14ED-C5B0F8F1F4AD}"/>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CB02D59A-84F0-8D4C-E3F4-E481344D3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25ED4-F8F5-EC45-4B40-505A268A5A9C}"/>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26604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ECFC-A936-1DA3-08D4-7EECBE7C3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C00750-1FB9-E903-3A9D-AA0BF3E02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7F4EA8-71CE-0824-51B7-C8C2B5C72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8D54B-1A21-B9C5-AA78-85BCE6AACCB5}"/>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1FC41DFA-13C6-5E70-3372-BE866C17A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BACBC-EC6F-8A3F-D418-4983FE4A0A1E}"/>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16833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32A1B-106C-359F-23F3-1BA5E99F9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58B368-2547-F169-DA29-4C64D96E0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DCE26-07F7-C620-263C-EAAF98F85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9377E617-4EE2-0998-5E87-8FFFC7785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6C1E4A-8E27-6794-73E1-D499D4C6B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7833A-A545-4104-A583-5457E2A3C15B}" type="slidenum">
              <a:rPr lang="en-US" smtClean="0"/>
              <a:t>‹#›</a:t>
            </a:fld>
            <a:endParaRPr lang="en-US"/>
          </a:p>
        </p:txBody>
      </p:sp>
    </p:spTree>
    <p:extLst>
      <p:ext uri="{BB962C8B-B14F-4D97-AF65-F5344CB8AC3E}">
        <p14:creationId xmlns:p14="http://schemas.microsoft.com/office/powerpoint/2010/main" val="35468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penweathermap.org/api/air-pollution" TargetMode="External"/><Relationship Id="rId2" Type="http://schemas.openxmlformats.org/officeDocument/2006/relationships/hyperlink" Target="https://data.cdc.gov/NCHS/Monthly-Provisional-Counts-of-Deaths-by-Select-Cau/9dzk-mvmi/data" TargetMode="External"/><Relationship Id="rId1" Type="http://schemas.openxmlformats.org/officeDocument/2006/relationships/slideLayout" Target="../slideLayouts/slideLayout7.xml"/><Relationship Id="rId4" Type="http://schemas.openxmlformats.org/officeDocument/2006/relationships/hyperlink" Target="https://www.epa.gov/clean-air-act-overview/air-pollution-current-and-future-challeng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64A7-12E3-7D7D-9CF3-093BCE2782F4}"/>
              </a:ext>
            </a:extLst>
          </p:cNvPr>
          <p:cNvSpPr>
            <a:spLocks noGrp="1"/>
          </p:cNvSpPr>
          <p:nvPr>
            <p:ph type="ctrTitle"/>
          </p:nvPr>
        </p:nvSpPr>
        <p:spPr>
          <a:xfrm>
            <a:off x="1524000" y="0"/>
            <a:ext cx="9144000" cy="2387600"/>
          </a:xfrm>
        </p:spPr>
        <p:txBody>
          <a:bodyPr/>
          <a:lstStyle/>
          <a:p>
            <a:r>
              <a:rPr lang="en-US" b="1" dirty="0">
                <a:solidFill>
                  <a:schemeClr val="bg1"/>
                </a:solidFill>
              </a:rPr>
              <a:t>Air Pollution and Respiratory Diseases</a:t>
            </a:r>
          </a:p>
        </p:txBody>
      </p:sp>
      <p:sp>
        <p:nvSpPr>
          <p:cNvPr id="3" name="TextBox 2">
            <a:extLst>
              <a:ext uri="{FF2B5EF4-FFF2-40B4-BE49-F238E27FC236}">
                <a16:creationId xmlns:a16="http://schemas.microsoft.com/office/drawing/2014/main" id="{D92335C7-E99F-8D00-06C9-C8E541C79E90}"/>
              </a:ext>
            </a:extLst>
          </p:cNvPr>
          <p:cNvSpPr txBox="1"/>
          <p:nvPr/>
        </p:nvSpPr>
        <p:spPr>
          <a:xfrm>
            <a:off x="1778466" y="2944536"/>
            <a:ext cx="9504727" cy="369332"/>
          </a:xfrm>
          <a:prstGeom prst="rect">
            <a:avLst/>
          </a:prstGeom>
          <a:noFill/>
        </p:spPr>
        <p:txBody>
          <a:bodyPr wrap="square" rtlCol="0">
            <a:spAutoFit/>
          </a:bodyPr>
          <a:lstStyle/>
          <a:p>
            <a:r>
              <a:rPr lang="en-US" dirty="0">
                <a:solidFill>
                  <a:schemeClr val="bg1"/>
                </a:solidFill>
              </a:rPr>
              <a:t>GROUP MEMBERS: Jessica E, Ariana G, Loraine G, Paul S,  Deborah D</a:t>
            </a:r>
          </a:p>
        </p:txBody>
      </p:sp>
    </p:spTree>
    <p:extLst>
      <p:ext uri="{BB962C8B-B14F-4D97-AF65-F5344CB8AC3E}">
        <p14:creationId xmlns:p14="http://schemas.microsoft.com/office/powerpoint/2010/main" val="251404250"/>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DF2F12-7FD3-9879-AF09-1413386DBF57}"/>
              </a:ext>
            </a:extLst>
          </p:cNvPr>
          <p:cNvSpPr txBox="1"/>
          <p:nvPr/>
        </p:nvSpPr>
        <p:spPr>
          <a:xfrm>
            <a:off x="1759131" y="1457823"/>
            <a:ext cx="8673738" cy="254022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kern="1200">
                <a:solidFill>
                  <a:schemeClr val="tx1"/>
                </a:solidFill>
                <a:latin typeface="+mj-lt"/>
                <a:ea typeface="+mj-ea"/>
                <a:cs typeface="+mj-cs"/>
              </a:rPr>
              <a:t>SOURCES:</a:t>
            </a:r>
          </a:p>
          <a:p>
            <a:pPr>
              <a:lnSpc>
                <a:spcPct val="90000"/>
              </a:lnSpc>
              <a:spcBef>
                <a:spcPct val="0"/>
              </a:spcBef>
              <a:spcAft>
                <a:spcPts val="600"/>
              </a:spcAft>
            </a:pPr>
            <a:r>
              <a:rPr lang="en-US" sz="2600" kern="1200">
                <a:solidFill>
                  <a:schemeClr val="tx1"/>
                </a:solidFill>
                <a:latin typeface="+mj-lt"/>
                <a:ea typeface="+mj-ea"/>
                <a:cs typeface="+mj-cs"/>
              </a:rPr>
              <a:t>CDC: </a:t>
            </a:r>
            <a:r>
              <a:rPr lang="en-US" sz="2600" kern="1200">
                <a:solidFill>
                  <a:schemeClr val="tx1"/>
                </a:solidFill>
                <a:latin typeface="+mj-lt"/>
                <a:ea typeface="+mj-ea"/>
                <a:cs typeface="+mj-cs"/>
                <a:hlinkClick r:id="rId2"/>
              </a:rPr>
              <a:t>https://data.cdc.gov/NCHS/Monthly-Provisional-Counts-of-Deaths-by-Select-Cau/9dzk-mvmi/data</a:t>
            </a:r>
            <a:endParaRPr lang="en-US" sz="2600" kern="1200">
              <a:solidFill>
                <a:schemeClr val="tx1"/>
              </a:solidFill>
              <a:latin typeface="+mj-lt"/>
              <a:ea typeface="+mj-ea"/>
              <a:cs typeface="+mj-cs"/>
            </a:endParaRPr>
          </a:p>
          <a:p>
            <a:pPr>
              <a:lnSpc>
                <a:spcPct val="90000"/>
              </a:lnSpc>
              <a:spcBef>
                <a:spcPct val="0"/>
              </a:spcBef>
              <a:spcAft>
                <a:spcPts val="600"/>
              </a:spcAft>
            </a:pPr>
            <a:r>
              <a:rPr lang="en-US" sz="2600" kern="1200">
                <a:solidFill>
                  <a:schemeClr val="tx1"/>
                </a:solidFill>
                <a:latin typeface="+mj-lt"/>
                <a:ea typeface="+mj-ea"/>
                <a:cs typeface="+mj-cs"/>
              </a:rPr>
              <a:t>Open Weather: </a:t>
            </a:r>
            <a:r>
              <a:rPr lang="en-US" sz="2600" kern="1200">
                <a:solidFill>
                  <a:schemeClr val="tx1"/>
                </a:solidFill>
                <a:latin typeface="+mj-lt"/>
                <a:ea typeface="+mj-ea"/>
                <a:cs typeface="+mj-cs"/>
                <a:hlinkClick r:id="rId3"/>
              </a:rPr>
              <a:t>https://openweathermap.org/api/air-pollution</a:t>
            </a:r>
            <a:endParaRPr lang="en-US" sz="2600" kern="1200">
              <a:solidFill>
                <a:schemeClr val="tx1"/>
              </a:solidFill>
              <a:latin typeface="+mj-lt"/>
              <a:ea typeface="+mj-ea"/>
              <a:cs typeface="+mj-cs"/>
            </a:endParaRPr>
          </a:p>
          <a:p>
            <a:pPr>
              <a:lnSpc>
                <a:spcPct val="90000"/>
              </a:lnSpc>
              <a:spcBef>
                <a:spcPct val="0"/>
              </a:spcBef>
              <a:spcAft>
                <a:spcPts val="600"/>
              </a:spcAft>
            </a:pPr>
            <a:r>
              <a:rPr lang="en-US" sz="2600" kern="1200">
                <a:solidFill>
                  <a:schemeClr val="tx1"/>
                </a:solidFill>
                <a:latin typeface="+mj-lt"/>
                <a:ea typeface="+mj-ea"/>
                <a:cs typeface="+mj-cs"/>
              </a:rPr>
              <a:t>EPA: </a:t>
            </a:r>
            <a:r>
              <a:rPr lang="en-US" sz="2600" kern="1200">
                <a:solidFill>
                  <a:schemeClr val="tx1"/>
                </a:solidFill>
                <a:latin typeface="+mj-lt"/>
                <a:ea typeface="+mj-ea"/>
                <a:cs typeface="+mj-cs"/>
                <a:hlinkClick r:id="rId4"/>
              </a:rPr>
              <a:t>https://www.epa.gov/clean-air-act-overview/air-pollution-current-and-future-challenges</a:t>
            </a:r>
            <a:endParaRPr lang="en-US" sz="2600" kern="1200">
              <a:solidFill>
                <a:schemeClr val="tx1"/>
              </a:solidFill>
              <a:latin typeface="+mj-lt"/>
              <a:ea typeface="+mj-ea"/>
              <a:cs typeface="+mj-cs"/>
            </a:endParaRPr>
          </a:p>
          <a:p>
            <a:pPr>
              <a:lnSpc>
                <a:spcPct val="90000"/>
              </a:lnSpc>
              <a:spcBef>
                <a:spcPct val="0"/>
              </a:spcBef>
              <a:spcAft>
                <a:spcPts val="600"/>
              </a:spcAft>
            </a:pPr>
            <a:endParaRPr lang="en-US" sz="2600" kern="1200">
              <a:solidFill>
                <a:schemeClr val="tx1"/>
              </a:solidFill>
              <a:latin typeface="+mj-lt"/>
              <a:ea typeface="+mj-ea"/>
              <a:cs typeface="+mj-cs"/>
            </a:endParaRPr>
          </a:p>
        </p:txBody>
      </p:sp>
      <p:cxnSp>
        <p:nvCxnSpPr>
          <p:cNvPr id="22" name="Straight Connector 21">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42734" y="4136501"/>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699468-C82A-0A24-EDDC-2C9FB07262FF}"/>
              </a:ext>
            </a:extLst>
          </p:cNvPr>
          <p:cNvSpPr txBox="1"/>
          <p:nvPr/>
        </p:nvSpPr>
        <p:spPr>
          <a:xfrm>
            <a:off x="484214" y="1093813"/>
            <a:ext cx="3505494" cy="3785419"/>
          </a:xfrm>
          <a:prstGeom prst="rect">
            <a:avLst/>
          </a:prstGeom>
        </p:spPr>
        <p:txBody>
          <a:bodyPr vert="horz" lIns="91440" tIns="45720" rIns="91440" bIns="45720" rtlCol="0">
            <a:normAutofit/>
          </a:bodyPr>
          <a:lstStyle/>
          <a:p>
            <a:pPr>
              <a:lnSpc>
                <a:spcPct val="90000"/>
              </a:lnSpc>
              <a:spcAft>
                <a:spcPts val="600"/>
              </a:spcAft>
            </a:pPr>
            <a:r>
              <a:rPr lang="en-US" sz="2000" dirty="0"/>
              <a:t>Home Page:</a:t>
            </a:r>
          </a:p>
          <a:p>
            <a:pPr marL="342900" indent="-342900">
              <a:lnSpc>
                <a:spcPct val="90000"/>
              </a:lnSpc>
              <a:spcAft>
                <a:spcPts val="600"/>
              </a:spcAft>
              <a:buFont typeface="Arial" panose="020B0604020202020204" pitchFamily="34" charset="0"/>
              <a:buChar char="•"/>
            </a:pPr>
            <a:r>
              <a:rPr lang="en-US" sz="2000" dirty="0"/>
              <a:t>Gives a list of respiratory illnesses and diseases that can be caused by air pollution. </a:t>
            </a:r>
          </a:p>
          <a:p>
            <a:pPr indent="-228600">
              <a:lnSpc>
                <a:spcPct val="90000"/>
              </a:lnSpc>
              <a:spcAft>
                <a:spcPts val="600"/>
              </a:spcAft>
              <a:buFont typeface="Arial" panose="020B0604020202020204" pitchFamily="34" charset="0"/>
              <a:buChar char="•"/>
            </a:pPr>
            <a:r>
              <a:rPr lang="en-US" sz="2000" dirty="0"/>
              <a:t>Navigation Bar showcases different interactive charts.</a:t>
            </a: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4EBC9C-AB46-DCF9-049E-953EDA339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88" y="1635853"/>
            <a:ext cx="6584098" cy="3674378"/>
          </a:xfrm>
          <a:prstGeom prst="rect">
            <a:avLst/>
          </a:prstGeom>
        </p:spPr>
      </p:pic>
    </p:spTree>
    <p:extLst>
      <p:ext uri="{BB962C8B-B14F-4D97-AF65-F5344CB8AC3E}">
        <p14:creationId xmlns:p14="http://schemas.microsoft.com/office/powerpoint/2010/main" val="266425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
            <a:extLst>
              <a:ext uri="{FF2B5EF4-FFF2-40B4-BE49-F238E27FC236}">
                <a16:creationId xmlns:a16="http://schemas.microsoft.com/office/drawing/2014/main" id="{20699468-C82A-0A24-EDDC-2C9FB07262FF}"/>
              </a:ext>
            </a:extLst>
          </p:cNvPr>
          <p:cNvSpPr txBox="1"/>
          <p:nvPr/>
        </p:nvSpPr>
        <p:spPr>
          <a:xfrm>
            <a:off x="2165569" y="1956816"/>
            <a:ext cx="7860863" cy="40248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a:t>Process:</a:t>
            </a:r>
          </a:p>
          <a:p>
            <a:pPr indent="-228600">
              <a:lnSpc>
                <a:spcPct val="90000"/>
              </a:lnSpc>
              <a:spcAft>
                <a:spcPts val="600"/>
              </a:spcAft>
              <a:buFont typeface="Arial" panose="020B0604020202020204" pitchFamily="34" charset="0"/>
              <a:buChar char="•"/>
            </a:pPr>
            <a:r>
              <a:rPr lang="en-US" sz="2400"/>
              <a:t>Gather historical data on respiratory deaths, population, and Air Quality metrics for the years 2020-2022</a:t>
            </a:r>
          </a:p>
          <a:p>
            <a:pPr indent="-228600">
              <a:lnSpc>
                <a:spcPct val="90000"/>
              </a:lnSpc>
              <a:spcAft>
                <a:spcPts val="600"/>
              </a:spcAft>
              <a:buFont typeface="Arial" panose="020B0604020202020204" pitchFamily="34" charset="0"/>
              <a:buChar char="•"/>
            </a:pPr>
            <a:r>
              <a:rPr lang="en-US" sz="2400"/>
              <a:t>Store the data in a PostgreSQL database.</a:t>
            </a:r>
          </a:p>
          <a:p>
            <a:pPr indent="-228600">
              <a:lnSpc>
                <a:spcPct val="90000"/>
              </a:lnSpc>
              <a:spcAft>
                <a:spcPts val="600"/>
              </a:spcAft>
              <a:buFont typeface="Arial" panose="020B0604020202020204" pitchFamily="34" charset="0"/>
              <a:buChar char="•"/>
            </a:pPr>
            <a:r>
              <a:rPr lang="en-US" sz="2400"/>
              <a:t>All cleaning, joining, and aggregation occurred within the database</a:t>
            </a:r>
          </a:p>
          <a:p>
            <a:pPr indent="-228600">
              <a:lnSpc>
                <a:spcPct val="90000"/>
              </a:lnSpc>
              <a:spcAft>
                <a:spcPts val="600"/>
              </a:spcAft>
              <a:buFont typeface="Arial" panose="020B0604020202020204" pitchFamily="34" charset="0"/>
              <a:buChar char="•"/>
            </a:pPr>
            <a:r>
              <a:rPr lang="en-US" sz="2400"/>
              <a:t>Extracted the data and loaded it into JavaScript files in csv format.</a:t>
            </a:r>
          </a:p>
          <a:p>
            <a:pPr indent="-228600">
              <a:lnSpc>
                <a:spcPct val="90000"/>
              </a:lnSpc>
              <a:spcAft>
                <a:spcPts val="600"/>
              </a:spcAft>
              <a:buFont typeface="Arial" panose="020B0604020202020204" pitchFamily="34" charset="0"/>
              <a:buChar char="•"/>
            </a:pPr>
            <a:r>
              <a:rPr lang="en-US" sz="2400"/>
              <a:t>Created interactive dashboards to answer the following questions:</a:t>
            </a:r>
          </a:p>
        </p:txBody>
      </p:sp>
    </p:spTree>
    <p:extLst>
      <p:ext uri="{BB962C8B-B14F-4D97-AF65-F5344CB8AC3E}">
        <p14:creationId xmlns:p14="http://schemas.microsoft.com/office/powerpoint/2010/main" val="9905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
            <a:extLst>
              <a:ext uri="{FF2B5EF4-FFF2-40B4-BE49-F238E27FC236}">
                <a16:creationId xmlns:a16="http://schemas.microsoft.com/office/drawing/2014/main" id="{20699468-C82A-0A24-EDDC-2C9FB07262FF}"/>
              </a:ext>
            </a:extLst>
          </p:cNvPr>
          <p:cNvSpPr txBox="1"/>
          <p:nvPr/>
        </p:nvSpPr>
        <p:spPr>
          <a:xfrm>
            <a:off x="2165569" y="1956816"/>
            <a:ext cx="7860863" cy="40248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t>Questions:</a:t>
            </a:r>
          </a:p>
          <a:p>
            <a:pPr lvl="1" indent="-228600">
              <a:lnSpc>
                <a:spcPct val="90000"/>
              </a:lnSpc>
              <a:spcAft>
                <a:spcPts val="600"/>
              </a:spcAft>
              <a:buFont typeface="Arial" panose="020B0604020202020204" pitchFamily="34" charset="0"/>
              <a:buChar char="•"/>
            </a:pPr>
            <a:r>
              <a:rPr lang="en-US" sz="2400" dirty="0"/>
              <a:t>How many times per year does a state suffer from poor air quality?</a:t>
            </a:r>
          </a:p>
          <a:p>
            <a:pPr lvl="1" indent="-228600">
              <a:lnSpc>
                <a:spcPct val="90000"/>
              </a:lnSpc>
              <a:spcAft>
                <a:spcPts val="600"/>
              </a:spcAft>
              <a:buFont typeface="Arial" panose="020B0604020202020204" pitchFamily="34" charset="0"/>
              <a:buChar char="•"/>
            </a:pPr>
            <a:r>
              <a:rPr lang="en-US" sz="2400" dirty="0"/>
              <a:t>Where are the air quality stations located?</a:t>
            </a:r>
          </a:p>
          <a:p>
            <a:pPr lvl="1" indent="-228600">
              <a:lnSpc>
                <a:spcPct val="90000"/>
              </a:lnSpc>
              <a:spcAft>
                <a:spcPts val="600"/>
              </a:spcAft>
              <a:buFont typeface="Arial" panose="020B0604020202020204" pitchFamily="34" charset="0"/>
              <a:buChar char="•"/>
            </a:pPr>
            <a:r>
              <a:rPr lang="en-US" sz="2400" dirty="0"/>
              <a:t>How many people die each year in the US from a respiratory illness or disease?</a:t>
            </a:r>
          </a:p>
          <a:p>
            <a:pPr lvl="1" indent="-228600">
              <a:lnSpc>
                <a:spcPct val="90000"/>
              </a:lnSpc>
              <a:spcAft>
                <a:spcPts val="600"/>
              </a:spcAft>
              <a:buFont typeface="Arial" panose="020B0604020202020204" pitchFamily="34" charset="0"/>
              <a:buChar char="•"/>
            </a:pPr>
            <a:r>
              <a:rPr lang="en-US" sz="2400" dirty="0"/>
              <a:t>What was the highest (poorest) Air Quality Index (AQI) and death count for each state in any given year?</a:t>
            </a:r>
          </a:p>
          <a:p>
            <a:pPr lvl="1" indent="-228600">
              <a:lnSpc>
                <a:spcPct val="90000"/>
              </a:lnSpc>
              <a:spcAft>
                <a:spcPts val="600"/>
              </a:spcAft>
              <a:buFont typeface="Arial" panose="020B0604020202020204" pitchFamily="34" charset="0"/>
              <a:buChar char="•"/>
            </a:pPr>
            <a:endParaRPr lang="en-US" sz="2400" dirty="0"/>
          </a:p>
          <a:p>
            <a:pPr marL="228600" lvl="1">
              <a:lnSpc>
                <a:spcPct val="90000"/>
              </a:lnSpc>
              <a:spcAft>
                <a:spcPts val="600"/>
              </a:spcAft>
            </a:pPr>
            <a:r>
              <a:rPr lang="en-US" sz="2400" dirty="0"/>
              <a:t>The dashboards will attempt to answer these questions.</a:t>
            </a:r>
          </a:p>
        </p:txBody>
      </p:sp>
    </p:spTree>
    <p:extLst>
      <p:ext uri="{BB962C8B-B14F-4D97-AF65-F5344CB8AC3E}">
        <p14:creationId xmlns:p14="http://schemas.microsoft.com/office/powerpoint/2010/main" val="954236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F9B91-255F-A44E-1F0D-51EB20789024}"/>
              </a:ext>
            </a:extLst>
          </p:cNvPr>
          <p:cNvSpPr txBox="1"/>
          <p:nvPr/>
        </p:nvSpPr>
        <p:spPr>
          <a:xfrm>
            <a:off x="648931" y="2438400"/>
            <a:ext cx="3505494" cy="3785419"/>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b="1" dirty="0"/>
              <a:t>How many times per year does a state suffer from poor air quality?</a:t>
            </a:r>
          </a:p>
          <a:p>
            <a:pPr>
              <a:lnSpc>
                <a:spcPct val="90000"/>
              </a:lnSpc>
              <a:spcAft>
                <a:spcPts val="600"/>
              </a:spcAft>
            </a:pPr>
            <a:endParaRPr lang="en-US" sz="2000" b="1" dirty="0"/>
          </a:p>
          <a:p>
            <a:pPr indent="-228600">
              <a:lnSpc>
                <a:spcPct val="90000"/>
              </a:lnSpc>
              <a:spcAft>
                <a:spcPts val="600"/>
              </a:spcAft>
              <a:buFont typeface="Arial" panose="020B0604020202020204" pitchFamily="34" charset="0"/>
              <a:buChar char="•"/>
            </a:pPr>
            <a:r>
              <a:rPr lang="en-US" sz="2000" dirty="0"/>
              <a:t>The AQI Dashboard Menu Option</a:t>
            </a:r>
            <a:br>
              <a:rPr lang="en-US" sz="2000" dirty="0"/>
            </a:br>
            <a:r>
              <a:rPr lang="en-US" sz="2000" dirty="0"/>
              <a:t>redirects to the interactive </a:t>
            </a:r>
            <a:r>
              <a:rPr lang="en-US" sz="2000" dirty="0" err="1"/>
              <a:t>plotly</a:t>
            </a:r>
            <a:r>
              <a:rPr lang="en-US" sz="2000" dirty="0"/>
              <a:t> map that allows a user to select a year and state to discover how many hours in that year the air quality fell into the various AQI index categories.</a:t>
            </a: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phical user interface&#10;&#10;Description automatically generated">
            <a:extLst>
              <a:ext uri="{FF2B5EF4-FFF2-40B4-BE49-F238E27FC236}">
                <a16:creationId xmlns:a16="http://schemas.microsoft.com/office/drawing/2014/main" id="{05829B81-E5C1-521E-7C63-0F7863D9C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2118173"/>
            <a:ext cx="6019331" cy="2618408"/>
          </a:xfrm>
          <a:prstGeom prst="rect">
            <a:avLst/>
          </a:prstGeom>
          <a:effectLst/>
        </p:spPr>
      </p:pic>
    </p:spTree>
    <p:extLst>
      <p:ext uri="{BB962C8B-B14F-4D97-AF65-F5344CB8AC3E}">
        <p14:creationId xmlns:p14="http://schemas.microsoft.com/office/powerpoint/2010/main" val="34532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ADE604-B5EC-537E-AD7C-DA30EBC2641D}"/>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Where are the air quality stations located?</a:t>
            </a:r>
          </a:p>
          <a:p>
            <a:pPr>
              <a:lnSpc>
                <a:spcPct val="90000"/>
              </a:lnSpc>
              <a:spcAft>
                <a:spcPts val="600"/>
              </a:spcAft>
            </a:pPr>
            <a:endParaRPr lang="en-US" sz="2000" b="1" dirty="0"/>
          </a:p>
          <a:p>
            <a:pPr indent="-228600">
              <a:lnSpc>
                <a:spcPct val="90000"/>
              </a:lnSpc>
              <a:spcAft>
                <a:spcPts val="600"/>
              </a:spcAft>
              <a:buFont typeface="Arial" panose="020B0604020202020204" pitchFamily="34" charset="0"/>
              <a:buChar char="•"/>
            </a:pPr>
            <a:r>
              <a:rPr lang="en-US" sz="2000" dirty="0"/>
              <a:t>The Location menu item will take the user to a map of U.S., displaying where air quality measurements are taken and what the AQI is for that area.</a:t>
            </a:r>
          </a:p>
          <a:p>
            <a:pPr indent="-228600">
              <a:lnSpc>
                <a:spcPct val="90000"/>
              </a:lnSpc>
              <a:spcAft>
                <a:spcPts val="600"/>
              </a:spcAft>
              <a:buFont typeface="Arial" panose="020B0604020202020204" pitchFamily="34" charset="0"/>
              <a:buChar char="•"/>
            </a:pPr>
            <a:r>
              <a:rPr lang="en-US" sz="2000" dirty="0"/>
              <a:t>Notice the measurement equipment locations leave very large gaps in data collection.</a:t>
            </a: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
            <a:extLst>
              <a:ext uri="{FF2B5EF4-FFF2-40B4-BE49-F238E27FC236}">
                <a16:creationId xmlns:a16="http://schemas.microsoft.com/office/drawing/2014/main" id="{2F47F0D3-C68A-EFCB-D8A5-5B7A47779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862351"/>
            <a:ext cx="6019331" cy="3130052"/>
          </a:xfrm>
          <a:prstGeom prst="rect">
            <a:avLst/>
          </a:prstGeom>
          <a:effectLst/>
        </p:spPr>
      </p:pic>
    </p:spTree>
    <p:extLst>
      <p:ext uri="{BB962C8B-B14F-4D97-AF65-F5344CB8AC3E}">
        <p14:creationId xmlns:p14="http://schemas.microsoft.com/office/powerpoint/2010/main" val="312261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648931" y="2438400"/>
            <a:ext cx="3505494" cy="3785419"/>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2000" b="1" dirty="0"/>
              <a:t>How many people die each year in the US from a respiratory illness or disease?</a:t>
            </a:r>
          </a:p>
          <a:p>
            <a:pPr>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r>
              <a:rPr lang="en-US" sz="2000" dirty="0"/>
              <a:t>The Respiratory Dashboard Menu option redirects to a Plotly chart that displays the count of all respiratory deaths in a selected year within a selected state from 2020 to 2022.</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No noticeable trends could be determined with the respiratory death data.</a:t>
            </a:r>
          </a:p>
        </p:txBody>
      </p:sp>
      <p:sp>
        <p:nvSpPr>
          <p:cNvPr id="20"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F9043F71-B627-B044-E08C-4C834F39A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72061"/>
            <a:ext cx="6019331" cy="3310631"/>
          </a:xfrm>
          <a:prstGeom prst="rect">
            <a:avLst/>
          </a:prstGeom>
          <a:effectLst/>
        </p:spPr>
      </p:pic>
    </p:spTree>
    <p:extLst>
      <p:ext uri="{BB962C8B-B14F-4D97-AF65-F5344CB8AC3E}">
        <p14:creationId xmlns:p14="http://schemas.microsoft.com/office/powerpoint/2010/main" val="389559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648931" y="2438400"/>
            <a:ext cx="3505494" cy="3785419"/>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2000" b="1" dirty="0"/>
              <a:t>What was the highest (poorest) Air Quality Index (AQI) and death count for each state in any given year?</a:t>
            </a:r>
          </a:p>
          <a:p>
            <a:pPr>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r>
              <a:rPr lang="en-US" sz="2000" dirty="0"/>
              <a:t>The Pollution Dashboard Menu option redirects to an interactive Plotly chart that displays the highest level of air quality and respiratory death counts for the year and state from 2020 to 2022</a:t>
            </a:r>
          </a:p>
          <a:p>
            <a:pPr indent="-228600">
              <a:lnSpc>
                <a:spcPct val="90000"/>
              </a:lnSpc>
              <a:spcAft>
                <a:spcPts val="600"/>
              </a:spcAft>
              <a:buFont typeface="Arial" panose="020B0604020202020204" pitchFamily="34" charset="0"/>
              <a:buChar char="•"/>
            </a:pPr>
            <a:r>
              <a:rPr lang="en-US" sz="2000" dirty="0"/>
              <a:t>Note – higher death count could easily be attributed to higher population count. No trends noted here, either.</a:t>
            </a:r>
          </a:p>
          <a:p>
            <a:pPr indent="-228600">
              <a:lnSpc>
                <a:spcPct val="90000"/>
              </a:lnSpc>
              <a:spcAft>
                <a:spcPts val="600"/>
              </a:spcAft>
              <a:buFont typeface="Arial" panose="020B0604020202020204" pitchFamily="34" charset="0"/>
              <a:buChar char="•"/>
            </a:pPr>
            <a:endParaRPr lang="en-US" sz="2000" dirty="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B916B3-3546-491B-9AAD-FA80C84DC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2050455"/>
            <a:ext cx="6019331" cy="2753843"/>
          </a:xfrm>
          <a:prstGeom prst="rect">
            <a:avLst/>
          </a:prstGeom>
          <a:effectLst/>
        </p:spPr>
      </p:pic>
    </p:spTree>
    <p:extLst>
      <p:ext uri="{BB962C8B-B14F-4D97-AF65-F5344CB8AC3E}">
        <p14:creationId xmlns:p14="http://schemas.microsoft.com/office/powerpoint/2010/main" val="10517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
            <a:extLst>
              <a:ext uri="{FF2B5EF4-FFF2-40B4-BE49-F238E27FC236}">
                <a16:creationId xmlns:a16="http://schemas.microsoft.com/office/drawing/2014/main" id="{20699468-C82A-0A24-EDDC-2C9FB07262FF}"/>
              </a:ext>
            </a:extLst>
          </p:cNvPr>
          <p:cNvSpPr txBox="1"/>
          <p:nvPr/>
        </p:nvSpPr>
        <p:spPr>
          <a:xfrm>
            <a:off x="2165569" y="1956816"/>
            <a:ext cx="7860863" cy="4024884"/>
          </a:xfrm>
          <a:prstGeom prst="rect">
            <a:avLst/>
          </a:prstGeom>
        </p:spPr>
        <p:txBody>
          <a:bodyPr vert="horz" lIns="91440" tIns="45720" rIns="91440" bIns="45720" rtlCol="0" anchor="t">
            <a:normAutofit fontScale="92500" lnSpcReduction="20000"/>
          </a:bodyPr>
          <a:lstStyle/>
          <a:p>
            <a:pPr indent="-228600">
              <a:lnSpc>
                <a:spcPct val="90000"/>
              </a:lnSpc>
              <a:spcAft>
                <a:spcPts val="600"/>
              </a:spcAft>
              <a:buFont typeface="Arial" panose="020B0604020202020204" pitchFamily="34" charset="0"/>
              <a:buChar char="•"/>
            </a:pPr>
            <a:r>
              <a:rPr lang="en-US" sz="2400" dirty="0"/>
              <a:t>Conclusion:</a:t>
            </a:r>
          </a:p>
          <a:p>
            <a:pPr lvl="1" indent="-228600">
              <a:lnSpc>
                <a:spcPct val="90000"/>
              </a:lnSpc>
              <a:spcAft>
                <a:spcPts val="600"/>
              </a:spcAft>
              <a:buFont typeface="Arial" panose="020B0604020202020204" pitchFamily="34" charset="0"/>
              <a:buChar char="•"/>
            </a:pPr>
            <a:r>
              <a:rPr lang="en-US" sz="2400" b="1" dirty="0"/>
              <a:t>Accept the null hypothesis</a:t>
            </a:r>
          </a:p>
          <a:p>
            <a:pPr lvl="1" indent="-228600">
              <a:lnSpc>
                <a:spcPct val="90000"/>
              </a:lnSpc>
              <a:spcAft>
                <a:spcPts val="600"/>
              </a:spcAft>
              <a:buFont typeface="Arial" panose="020B0604020202020204" pitchFamily="34" charset="0"/>
              <a:buChar char="•"/>
            </a:pPr>
            <a:r>
              <a:rPr lang="en-US" sz="2400" dirty="0"/>
              <a:t>Population count plays a heavy role in the death count of a state, extra calculations could be put in (with more time) to account for the percentage of deaths instead of the counts.</a:t>
            </a:r>
          </a:p>
          <a:p>
            <a:pPr lvl="1" indent="-228600">
              <a:lnSpc>
                <a:spcPct val="90000"/>
              </a:lnSpc>
              <a:spcAft>
                <a:spcPts val="600"/>
              </a:spcAft>
              <a:buFont typeface="Arial" panose="020B0604020202020204" pitchFamily="34" charset="0"/>
              <a:buChar char="•"/>
            </a:pPr>
            <a:r>
              <a:rPr lang="en-US" sz="2400" dirty="0"/>
              <a:t>The location of AQI Measurement stations leave wide gaps between locations. This could cause the states without measurement equipment to have lower AQI values recorded, skewing the datasets.</a:t>
            </a:r>
          </a:p>
          <a:p>
            <a:pPr lvl="1" indent="-228600">
              <a:lnSpc>
                <a:spcPct val="90000"/>
              </a:lnSpc>
              <a:spcAft>
                <a:spcPts val="600"/>
              </a:spcAft>
              <a:buFont typeface="Arial" panose="020B0604020202020204" pitchFamily="34" charset="0"/>
              <a:buChar char="•"/>
            </a:pPr>
            <a:r>
              <a:rPr lang="en-US" sz="2400" dirty="0"/>
              <a:t>We could find no discernable correlation between states with worse air quality and respiratory death count in that state.</a:t>
            </a:r>
          </a:p>
          <a:p>
            <a:pPr lvl="1" indent="-228600">
              <a:lnSpc>
                <a:spcPct val="90000"/>
              </a:lnSpc>
              <a:spcAft>
                <a:spcPts val="600"/>
              </a:spcAft>
              <a:buFont typeface="Arial" panose="020B0604020202020204" pitchFamily="34" charset="0"/>
              <a:buChar char="•"/>
            </a:pPr>
            <a:endParaRPr lang="en-US" sz="2400" dirty="0"/>
          </a:p>
          <a:p>
            <a:pPr marL="228600" lvl="1">
              <a:lnSpc>
                <a:spcPct val="90000"/>
              </a:lnSpc>
              <a:spcAft>
                <a:spcPts val="600"/>
              </a:spcAft>
            </a:pPr>
            <a:r>
              <a:rPr lang="en-US" sz="2400" dirty="0"/>
              <a:t>The dashboards will attempt to answer these questions.</a:t>
            </a:r>
          </a:p>
        </p:txBody>
      </p:sp>
    </p:spTree>
    <p:extLst>
      <p:ext uri="{BB962C8B-B14F-4D97-AF65-F5344CB8AC3E}">
        <p14:creationId xmlns:p14="http://schemas.microsoft.com/office/powerpoint/2010/main" val="54758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572</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Air Pollution and Respiratory Diseases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and Respiratory Diseases</dc:title>
  <dc:creator>jess ermovick</dc:creator>
  <cp:lastModifiedBy>jess ermovick</cp:lastModifiedBy>
  <cp:revision>3</cp:revision>
  <dcterms:created xsi:type="dcterms:W3CDTF">2022-10-15T02:04:21Z</dcterms:created>
  <dcterms:modified xsi:type="dcterms:W3CDTF">2022-10-17T12:44:21Z</dcterms:modified>
</cp:coreProperties>
</file>